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4" r:id="rId18"/>
    <p:sldId id="305" r:id="rId19"/>
    <p:sldId id="297" r:id="rId20"/>
    <p:sldId id="298" r:id="rId21"/>
    <p:sldId id="311" r:id="rId22"/>
    <p:sldId id="310" r:id="rId2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8" d="100"/>
          <a:sy n="98" d="100"/>
        </p:scale>
        <p:origin x="2600" y="184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xmlns="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meglio</a:t>
            </a:r>
            <a:r>
              <a:rPr lang="en-US" baseline="0" dirty="0" smtClean="0"/>
              <a:t> le feature, ci e’ utile </a:t>
            </a:r>
            <a:r>
              <a:rPr lang="en-US" baseline="0" dirty="0" err="1" smtClean="0"/>
              <a:t>allineare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mascherarla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quindi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rimuovere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pixel non </a:t>
            </a:r>
            <a:r>
              <a:rPr lang="en-US" baseline="0" dirty="0" err="1" smtClean="0"/>
              <a:t>necessari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all’analisi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applicando</a:t>
            </a:r>
            <a:r>
              <a:rPr lang="en-US" baseline="0" dirty="0" smtClean="0"/>
              <a:t> un convex hull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feature points.</a:t>
            </a:r>
          </a:p>
          <a:p>
            <a:endParaRPr lang="en-US" baseline="0" dirty="0" smtClean="0"/>
          </a:p>
          <a:p>
            <a:r>
              <a:rPr lang="en-US" dirty="0" smtClean="0"/>
              <a:t>COSA E’ CONVEX</a:t>
            </a:r>
            <a:r>
              <a:rPr lang="en-US" baseline="0" dirty="0" smtClean="0"/>
              <a:t> HULL: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interesse</a:t>
            </a:r>
            <a:endParaRPr lang="en-US" dirty="0" smtClean="0"/>
          </a:p>
          <a:p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sulla</a:t>
            </a:r>
            <a:r>
              <a:rPr lang="en-US" baseline="0" dirty="0" smtClean="0"/>
              <a:t> reference frame. Non e’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l’utente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</a:t>
            </a:r>
            <a:r>
              <a:rPr lang="en-US" baseline="0" dirty="0" smtClean="0"/>
              <a:t>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la PCA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HOG: La tecnica conta le occorrenze dell'orientamento del gradiente in porzioni localizzate di una immagine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 la detection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alleniamo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  <a:r>
              <a:rPr lang="en-US" baseline="0" dirty="0" smtClean="0"/>
              <a:t>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</a:t>
            </a:r>
            <a:r>
              <a:rPr lang="en-US" baseline="0" dirty="0" smtClean="0"/>
              <a:t>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smtClean="0"/>
              <a:t>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smtClean="0"/>
              <a:t>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“PANORAMICA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interrogare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RIVEDERE DISCORSO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, con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successo</a:t>
            </a:r>
            <a:r>
              <a:rPr lang="en-US" baseline="0" dirty="0" smtClean="0"/>
              <a:t>,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collaborare</a:t>
            </a:r>
            <a:r>
              <a:rPr lang="en-US" baseline="0" dirty="0" smtClean="0"/>
              <a:t>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infatti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corrente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dell’analisi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effettuarla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Inoltre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 (RIVEDERE)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angoli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seguire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component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HOG is a type of “feature descriptor”.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intent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of a feature descriptor is to generalize the object in such a way that the same object (in this case a person) produces as close as possible to the same feature descriptor when viewed under different conditions. methods for computing abstractions of image information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scegliamo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rappresentare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dell’immagine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ROI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computiamo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response map per </a:t>
            </a:r>
            <a:r>
              <a:rPr lang="en-US" baseline="0" dirty="0" err="1" smtClean="0"/>
              <a:t>localizzare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Model e’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xmlns="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xmlns="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Vettore</a:t>
            </a:r>
            <a:r>
              <a:rPr lang="en-US" dirty="0" smtClean="0"/>
              <a:t> di </a:t>
            </a:r>
            <a:r>
              <a:rPr lang="en-US" dirty="0" err="1" smtClean="0"/>
              <a:t>dimensione</a:t>
            </a:r>
            <a:r>
              <a:rPr lang="en-US" dirty="0" smtClean="0"/>
              <a:t> 227 </a:t>
            </a:r>
            <a:r>
              <a:rPr lang="en-US" dirty="0" err="1" smtClean="0"/>
              <a:t>derivante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436052"/>
            <a:ext cx="5180923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err="1" smtClean="0"/>
              <a:t>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/>
              <a:t>72%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80" y="2749355"/>
            <a:ext cx="4733139" cy="28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 smtClean="0"/>
              <a:t>ROI input, output response </a:t>
            </a:r>
            <a:r>
              <a:rPr lang="en-US" dirty="0"/>
              <a:t>map </a:t>
            </a:r>
            <a:r>
              <a:rPr lang="en-US" dirty="0" smtClean="0"/>
              <a:t>per </a:t>
            </a:r>
            <a:r>
              <a:rPr lang="en-US" dirty="0" err="1" smtClean="0"/>
              <a:t>localizzare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indipendentemente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/>
              <a:t>Aggiorna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err="1"/>
              <a:t>simultaneamente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13/01/19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19005</TotalTime>
  <Words>1908</Words>
  <Application>Microsoft Macintosh PowerPoint</Application>
  <PresentationFormat>On-screen Show (4:3)</PresentationFormat>
  <Paragraphs>252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Mangal</vt:lpstr>
      <vt:lpstr>ＭＳ Ｐゴシック</vt:lpstr>
      <vt:lpstr>Arial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Microsoft Office User</cp:lastModifiedBy>
  <cp:revision>494</cp:revision>
  <dcterms:created xsi:type="dcterms:W3CDTF">2006-11-20T16:13:10Z</dcterms:created>
  <dcterms:modified xsi:type="dcterms:W3CDTF">2019-01-14T01:42:03Z</dcterms:modified>
  <cp:category/>
</cp:coreProperties>
</file>